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Roboto Condensed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4689BE6-E417-4D46-89D7-D14157951F08}">
  <a:tblStyle styleId="{14689BE6-E417-4D46-89D7-D14157951F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Condensed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3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2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5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4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7.xml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6.xml"/><Relationship Id="rId36" Type="http://schemas.openxmlformats.org/officeDocument/2006/relationships/font" Target="fonts/RobotoCondensedLight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38" Type="http://schemas.openxmlformats.org/officeDocument/2006/relationships/font" Target="fonts/RobotoCondensedLight-bold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6c9849e8_0_0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6" name="Google Shape;136;g3a6c9849e8_0_0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a6c9849e8_0_0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6c9849e8_0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a6c9849e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e20d3dcf1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e20d3dcf1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e20d3dcf1_0_4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e20d3dcf1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6c9849e8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a6c9849e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6c9849e8_0_409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90" name="Google Shape;290;g3a6c9849e8_0_409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g3a6c9849e8_0_409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6c9849e8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6c9849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6c9849e8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6c9849e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6c9849e8_0_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6c9849e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e20d3dcf1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e20d3dc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6c9849e8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6c9849e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6c9849e8_0_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6c9849e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e20d3dcf1_0_4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e20d3dcf1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e20d3dcf1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e20d3dcf1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1583342"/>
            <a:ext cx="7772400" cy="1160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2840053"/>
            <a:ext cx="7772400" cy="7845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93989" y="285121"/>
            <a:ext cx="7713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525" lIns="83525" spcFirstLastPara="1" rIns="83525" wrap="square" tIns="835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marL="4953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marL="9779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marL="14732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marL="19685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993989" y="1101603"/>
            <a:ext cx="7713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 algn="l">
              <a:spcBef>
                <a:spcPts val="400"/>
              </a:spcBef>
              <a:spcAft>
                <a:spcPts val="0"/>
              </a:spcAft>
              <a:buClr>
                <a:srgbClr val="C6DD62"/>
              </a:buClr>
              <a:buSzPts val="2700"/>
              <a:buFont typeface="Arial"/>
              <a:buChar char="•"/>
              <a:defRPr/>
            </a:lvl1pPr>
            <a:lvl2pPr indent="-368300" lvl="1" marL="9144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–"/>
              <a:defRPr/>
            </a:lvl4pPr>
            <a:lvl5pPr indent="-330200" lvl="4" marL="22860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5pPr>
            <a:lvl6pPr indent="-330200" lvl="5" marL="27432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6pPr>
            <a:lvl7pPr indent="-330200" lvl="6" marL="32004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7pPr>
            <a:lvl8pPr indent="-330200" lvl="7" marL="36576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8pPr>
            <a:lvl9pPr indent="-330200" lvl="8" marL="41148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9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9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01" name="Google Shape;101;p29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02" name="Google Shape;102;p29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3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28" name="Google Shape;128;p3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29" name="Google Shape;129;p3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33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5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5.jp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140" name="Google Shape;140;p3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141" name="Google Shape;141;p3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3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143" name="Google Shape;143;p3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CSS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Layout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Format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0" name="Google Shape;250;p4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" name="Google Shape;254;p44"/>
          <p:cNvGraphicFramePr/>
          <p:nvPr/>
        </p:nvGraphicFramePr>
        <p:xfrm>
          <a:off x="952500" y="152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{14689BE6-E417-4D46-89D7-D14157951F08}</a:tableStyleId>
              </a:tblPr>
              <a:tblGrid>
                <a:gridCol w="3619500"/>
                <a:gridCol w="3619500"/>
              </a:tblGrid>
              <a:tr h="2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r>
                        <a:rPr lang="en" sz="3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ackground</a:t>
                      </a:r>
                      <a:endParaRPr sz="3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ackground-image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background-position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background-size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background-repeat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background-attachment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background-origin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background-clip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background-color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" name="Google Shape;255;p44"/>
          <p:cNvSpPr/>
          <p:nvPr/>
        </p:nvSpPr>
        <p:spPr>
          <a:xfrm>
            <a:off x="3734425" y="1860275"/>
            <a:ext cx="3991200" cy="1693800"/>
          </a:xfrm>
          <a:prstGeom prst="brace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CSS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Layout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Format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1" name="Google Shape;261;p45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5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5" name="Google Shape;265;p45"/>
          <p:cNvGraphicFramePr/>
          <p:nvPr/>
        </p:nvGraphicFramePr>
        <p:xfrm>
          <a:off x="952500" y="152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{14689BE6-E417-4D46-89D7-D14157951F08}</a:tableStyleId>
              </a:tblPr>
              <a:tblGrid>
                <a:gridCol w="3619500"/>
                <a:gridCol w="3619500"/>
              </a:tblGrid>
              <a:tr h="2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       font</a:t>
                      </a:r>
                      <a:endParaRPr sz="3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font-family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line-height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font-weight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font-stretch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font-variant</a:t>
                      </a:r>
                      <a:b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font-size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6" name="Google Shape;266;p45"/>
          <p:cNvSpPr/>
          <p:nvPr/>
        </p:nvSpPr>
        <p:spPr>
          <a:xfrm>
            <a:off x="3734425" y="1860275"/>
            <a:ext cx="2922300" cy="1693800"/>
          </a:xfrm>
          <a:prstGeom prst="brace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CSS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Layout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Format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2" name="Google Shape;272;p4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6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6" name="Google Shape;276;p46"/>
          <p:cNvGraphicFramePr/>
          <p:nvPr/>
        </p:nvGraphicFramePr>
        <p:xfrm>
          <a:off x="952500" y="7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{14689BE6-E417-4D46-89D7-D14157951F08}</a:tableStyleId>
              </a:tblPr>
              <a:tblGrid>
                <a:gridCol w="3619500"/>
                <a:gridCol w="3619500"/>
              </a:tblGrid>
              <a:tr h="255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        </a:t>
                      </a:r>
                      <a:endParaRPr sz="3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        text</a:t>
                      </a:r>
                      <a:endParaRPr sz="36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color	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direction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letter-spacing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text-align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text-decoration	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text-indent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text-shadow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text-transform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text-overflow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vertical-align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white-space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word-spacing</a:t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7" name="Google Shape;277;p46"/>
          <p:cNvSpPr/>
          <p:nvPr/>
        </p:nvSpPr>
        <p:spPr>
          <a:xfrm>
            <a:off x="3547000" y="1749200"/>
            <a:ext cx="3741300" cy="2672400"/>
          </a:xfrm>
          <a:prstGeom prst="brace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377125" y="509650"/>
            <a:ext cx="4731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CSS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Homework: Magazine Cover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3" name="Google Shape;283;p4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213" y="1470725"/>
            <a:ext cx="3419575" cy="31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48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294" name="Google Shape;294;p48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295" name="Google Shape;295;p48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" name="Google Shape;296;p48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297" name="Google Shape;297;p48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whitedesk.png" id="149" name="Google Shape;149;p36"/>
          <p:cNvPicPr preferRelativeResize="0"/>
          <p:nvPr/>
        </p:nvPicPr>
        <p:blipFill rotWithShape="1">
          <a:blip r:embed="rId3">
            <a:alphaModFix/>
          </a:blip>
          <a:srcRect b="0" l="0" r="18507" t="235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 txBox="1"/>
          <p:nvPr/>
        </p:nvSpPr>
        <p:spPr>
          <a:xfrm>
            <a:off x="859125" y="2788025"/>
            <a:ext cx="45066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Engineering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Studio. Day 3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Bootcamp: CSS - Layout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1615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b="1" sz="10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4.png" id="153" name="Google Shape;1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6" y="3363878"/>
            <a:ext cx="644806" cy="49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25274" r="25274" t="0"/>
          <a:stretch/>
        </p:blipFill>
        <p:spPr>
          <a:xfrm>
            <a:off x="5484550" y="265747"/>
            <a:ext cx="3040854" cy="46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681925" y="1020200"/>
            <a:ext cx="31191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ascading </a:t>
            </a: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tyle </a:t>
            </a: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heets - </a:t>
            </a: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ayout</a:t>
            </a:r>
            <a:b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CSS page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layout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techniques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allow us to take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elements contained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in a web page and control where they are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positioned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relative to their default position in normal layout flow, the other elements around them, their parent container, or the main viewport/window.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Mozilla Web Docs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7"/>
          <p:cNvSpPr/>
          <p:nvPr/>
        </p:nvSpPr>
        <p:spPr>
          <a:xfrm>
            <a:off x="4866258" y="1679288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Box Model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4866251" y="2358323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Display, float &amp; position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4" name="Google Shape;164;p37"/>
          <p:cNvSpPr/>
          <p:nvPr/>
        </p:nvSpPr>
        <p:spPr>
          <a:xfrm>
            <a:off x="4866250" y="3037359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Format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5" name="Google Shape;165;p3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67" name="Google Shape;16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7"/>
          <p:cNvSpPr/>
          <p:nvPr/>
        </p:nvSpPr>
        <p:spPr>
          <a:xfrm>
            <a:off x="4866250" y="3716384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Homework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CSS - Layout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Box Model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76" name="Google Shape;1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7125" y="698850"/>
            <a:ext cx="4267175" cy="3745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CSS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Layout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Box Model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925" y="900427"/>
            <a:ext cx="4729826" cy="33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9"/>
          <p:cNvSpPr txBox="1"/>
          <p:nvPr/>
        </p:nvSpPr>
        <p:spPr>
          <a:xfrm>
            <a:off x="480375" y="1533200"/>
            <a:ext cx="36501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If I have an element with width of 512px and a height of 128px, what will it be its total width?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0" name="Google Shape;190;p39"/>
          <p:cNvSpPr txBox="1"/>
          <p:nvPr/>
        </p:nvSpPr>
        <p:spPr>
          <a:xfrm>
            <a:off x="529125" y="2467625"/>
            <a:ext cx="3650100" cy="13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Content width + padding-left + padding-right + border-left + border-right + margin-left + margin-right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512 + 16 + 16 + 8 + 8 + 16 +16 = </a:t>
            </a: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592</a:t>
            </a:r>
            <a:endParaRPr b="1" sz="1800">
              <a:solidFill>
                <a:srgbClr val="22222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/>
        </p:nvSpPr>
        <p:spPr>
          <a:xfrm>
            <a:off x="377125" y="509650"/>
            <a:ext cx="34608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CSS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Layout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4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98" name="Google Shape;1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0"/>
          <p:cNvSpPr txBox="1"/>
          <p:nvPr/>
        </p:nvSpPr>
        <p:spPr>
          <a:xfrm>
            <a:off x="5566925" y="1787400"/>
            <a:ext cx="22143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box-sizing: </a:t>
            </a:r>
            <a:endParaRPr sz="24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 Condensed"/>
              <a:buChar char="●"/>
            </a:pPr>
            <a:r>
              <a:rPr lang="en" sz="18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content-box (default)</a:t>
            </a:r>
            <a:endParaRPr sz="18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 Condensed"/>
              <a:buChar char="●"/>
            </a:pPr>
            <a:r>
              <a:rPr lang="en" sz="18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padding-box</a:t>
            </a:r>
            <a:endParaRPr sz="18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 Condensed"/>
              <a:buChar char="●"/>
            </a:pPr>
            <a:r>
              <a:rPr lang="en" sz="18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r>
              <a:rPr lang="en" sz="1800">
                <a:solidFill>
                  <a:srgbClr val="2222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order-box</a:t>
            </a:r>
            <a:endParaRPr sz="1800">
              <a:solidFill>
                <a:srgbClr val="2222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50" y="1159925"/>
            <a:ext cx="4464910" cy="332444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/>
        </p:nvSpPr>
        <p:spPr>
          <a:xfrm>
            <a:off x="7059300" y="4567375"/>
            <a:ext cx="15063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mozilla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1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CSS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Layout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Display, float &amp; position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2" name="Google Shape;212;p41"/>
          <p:cNvPicPr preferRelativeResize="0"/>
          <p:nvPr/>
        </p:nvPicPr>
        <p:blipFill rotWithShape="1">
          <a:blip r:embed="rId5">
            <a:alphaModFix/>
          </a:blip>
          <a:srcRect b="33391" l="7825" r="0" t="25891"/>
          <a:stretch/>
        </p:blipFill>
        <p:spPr>
          <a:xfrm>
            <a:off x="4467800" y="1561813"/>
            <a:ext cx="2667975" cy="3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1"/>
          <p:cNvSpPr txBox="1"/>
          <p:nvPr/>
        </p:nvSpPr>
        <p:spPr>
          <a:xfrm>
            <a:off x="1058525" y="2349600"/>
            <a:ext cx="2124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Condensed"/>
                <a:ea typeface="Roboto Condensed"/>
                <a:cs typeface="Roboto Condensed"/>
                <a:sym typeface="Roboto Condensed"/>
              </a:rPr>
              <a:t>display:</a:t>
            </a:r>
            <a:endParaRPr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" name="Google Shape;214;p41"/>
          <p:cNvSpPr txBox="1"/>
          <p:nvPr/>
        </p:nvSpPr>
        <p:spPr>
          <a:xfrm>
            <a:off x="3650800" y="1523600"/>
            <a:ext cx="736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inline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5" name="Google Shape;21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000" y="2120300"/>
            <a:ext cx="3421275" cy="13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1"/>
          <p:cNvSpPr txBox="1"/>
          <p:nvPr/>
        </p:nvSpPr>
        <p:spPr>
          <a:xfrm>
            <a:off x="3650800" y="2514200"/>
            <a:ext cx="7362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block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7" name="Google Shape;21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1600" y="3529875"/>
            <a:ext cx="3279624" cy="105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/>
          <p:nvPr/>
        </p:nvSpPr>
        <p:spPr>
          <a:xfrm>
            <a:off x="3137475" y="3885800"/>
            <a:ext cx="12495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inline-</a:t>
            </a: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block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7059300" y="4567375"/>
            <a:ext cx="15063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css-tricks.com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CSS - Layout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Display, float &amp; position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9" name="Google Shape;22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724" y="1748075"/>
            <a:ext cx="5143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2"/>
          <p:cNvSpPr txBox="1"/>
          <p:nvPr/>
        </p:nvSpPr>
        <p:spPr>
          <a:xfrm>
            <a:off x="982175" y="1672663"/>
            <a:ext cx="21240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float: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left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right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none (default)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982175" y="3051313"/>
            <a:ext cx="21240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clear: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left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right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both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none </a:t>
            </a: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(default)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42"/>
          <p:cNvSpPr txBox="1"/>
          <p:nvPr/>
        </p:nvSpPr>
        <p:spPr>
          <a:xfrm>
            <a:off x="7059300" y="4567375"/>
            <a:ext cx="15063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css-tricks.com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CSS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Layout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Display, float &amp; position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2" name="Google Shape;242;p43"/>
          <p:cNvSpPr txBox="1"/>
          <p:nvPr/>
        </p:nvSpPr>
        <p:spPr>
          <a:xfrm>
            <a:off x="968275" y="2118800"/>
            <a:ext cx="21240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Condensed"/>
                <a:ea typeface="Roboto Condensed"/>
                <a:cs typeface="Roboto Condensed"/>
                <a:sym typeface="Roboto Condensed"/>
              </a:rPr>
              <a:t>position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static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relative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absolute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fixed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9199" y="1969200"/>
            <a:ext cx="5224032" cy="173263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3"/>
          <p:cNvSpPr txBox="1"/>
          <p:nvPr/>
        </p:nvSpPr>
        <p:spPr>
          <a:xfrm>
            <a:off x="5039375" y="4604075"/>
            <a:ext cx="3935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Source: https://internetingishard.com/html-and-css/advanced-positioning/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